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7" d="100"/>
          <a:sy n="67" d="100"/>
        </p:scale>
        <p:origin x="-203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C6728-5E10-FC4B-9676-311FC90D076F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6F868-4708-F144-BD70-A948DE2B9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27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C6728-5E10-FC4B-9676-311FC90D076F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6F868-4708-F144-BD70-A948DE2B9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851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C6728-5E10-FC4B-9676-311FC90D076F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6F868-4708-F144-BD70-A948DE2B9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148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C6728-5E10-FC4B-9676-311FC90D076F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6F868-4708-F144-BD70-A948DE2B9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1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C6728-5E10-FC4B-9676-311FC90D076F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6F868-4708-F144-BD70-A948DE2B9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302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C6728-5E10-FC4B-9676-311FC90D076F}" type="datetimeFigureOut">
              <a:rPr lang="en-US" smtClean="0"/>
              <a:t>7/7/17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6F868-4708-F144-BD70-A948DE2B9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039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C6728-5E10-FC4B-9676-311FC90D076F}" type="datetimeFigureOut">
              <a:rPr lang="en-US" smtClean="0"/>
              <a:t>7/7/17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6F868-4708-F144-BD70-A948DE2B9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901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C6728-5E10-FC4B-9676-311FC90D076F}" type="datetimeFigureOut">
              <a:rPr lang="en-US" smtClean="0"/>
              <a:t>7/7/17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6F868-4708-F144-BD70-A948DE2B9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154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C6728-5E10-FC4B-9676-311FC90D076F}" type="datetimeFigureOut">
              <a:rPr lang="en-US" smtClean="0"/>
              <a:t>7/7/17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6F868-4708-F144-BD70-A948DE2B9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833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C6728-5E10-FC4B-9676-311FC90D076F}" type="datetimeFigureOut">
              <a:rPr lang="en-US" smtClean="0"/>
              <a:t>7/7/17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6F868-4708-F144-BD70-A948DE2B9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852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C6728-5E10-FC4B-9676-311FC90D076F}" type="datetimeFigureOut">
              <a:rPr lang="en-US" smtClean="0"/>
              <a:t>7/7/17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6F868-4708-F144-BD70-A948DE2B9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910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DC6728-5E10-FC4B-9676-311FC90D076F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6F868-4708-F144-BD70-A948DE2B9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875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7-07 at 2.17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06" y="18955"/>
            <a:ext cx="6689171" cy="1744124"/>
          </a:xfrm>
          <a:prstGeom prst="rect">
            <a:avLst/>
          </a:prstGeom>
        </p:spPr>
      </p:pic>
      <p:pic>
        <p:nvPicPr>
          <p:cNvPr id="6" name="Picture 5" descr="Screen Shot 2017-07-07 at 2.18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06" y="4905345"/>
            <a:ext cx="6689171" cy="1611417"/>
          </a:xfrm>
          <a:prstGeom prst="rect">
            <a:avLst/>
          </a:prstGeom>
        </p:spPr>
      </p:pic>
      <p:pic>
        <p:nvPicPr>
          <p:cNvPr id="7" name="Picture 6" descr="analyzing-2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06" y="1763079"/>
            <a:ext cx="6689171" cy="1530846"/>
          </a:xfrm>
          <a:prstGeom prst="rect">
            <a:avLst/>
          </a:prstGeom>
        </p:spPr>
      </p:pic>
      <p:pic>
        <p:nvPicPr>
          <p:cNvPr id="8" name="Picture 7" descr="DSC_903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06" y="3293922"/>
            <a:ext cx="6689171" cy="161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167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0</Words>
  <Application>Microsoft Macintosh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</dc:creator>
  <cp:lastModifiedBy>Nicholas</cp:lastModifiedBy>
  <cp:revision>2</cp:revision>
  <dcterms:created xsi:type="dcterms:W3CDTF">2017-07-07T12:17:43Z</dcterms:created>
  <dcterms:modified xsi:type="dcterms:W3CDTF">2017-07-07T12:32:31Z</dcterms:modified>
</cp:coreProperties>
</file>